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59" r:id="rId4"/>
    <p:sldId id="260" r:id="rId5"/>
    <p:sldId id="273" r:id="rId6"/>
    <p:sldId id="272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7" r:id="rId18"/>
    <p:sldId id="271" r:id="rId19"/>
    <p:sldId id="274" r:id="rId20"/>
    <p:sldId id="275" r:id="rId21"/>
    <p:sldId id="276" r:id="rId22"/>
    <p:sldId id="278" r:id="rId23"/>
    <p:sldId id="279" r:id="rId24"/>
    <p:sldId id="282" r:id="rId25"/>
    <p:sldId id="280" r:id="rId26"/>
    <p:sldId id="281" r:id="rId27"/>
    <p:sldId id="283" r:id="rId28"/>
    <p:sldId id="284" r:id="rId29"/>
    <p:sldId id="285" r:id="rId30"/>
    <p:sldId id="257" r:id="rId31"/>
    <p:sldId id="288" r:id="rId32"/>
    <p:sldId id="287" r:id="rId33"/>
    <p:sldId id="286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1F7684-8DA3-4497-8746-8C836C311B3D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16FAA-2EB2-415A-A763-CA607C4963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856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6FAA-2EB2-415A-A763-CA607C4963E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125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6FAA-2EB2-415A-A763-CA607C4963E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4683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2F51DC-E870-4BA6-A94E-70F80258BB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409AD5-427C-47E5-9158-959FE03FE8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CF7B0E-5927-439E-BDE5-CA64ED919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355776-F02E-4B88-9B30-49117B3F8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20E5FF-45A9-4BF2-99E7-9FF1F76F8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0057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143131-9D5C-412B-91F3-266AC9849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720C831-73FF-4539-B904-852361477A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5C8063-C64D-4B9C-8986-7AF1264DA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D7DC25-FFEE-4F16-8642-E2832CA98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83F2B3-188D-40FE-B719-1B0B67773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881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69601A-D4CD-44D7-BC26-2FAB8A2B3C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008B353-7632-45D5-8578-09F789EFD9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454EA0-9C00-4F86-93E3-87AE02722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73A6F1-DE23-4D84-A368-AD273ED8A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C7F70C-38E8-45AB-A5A2-CB924F7B2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1063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5211C4-DC74-46BD-ADC3-B02D4910D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439434-306E-49E6-A96C-108E818E6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CB3E0E-EEAA-4881-918A-CF8842183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C11E31-90F8-44AA-A633-14FFFB5B0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550495-BE6A-4C01-9FBE-93279C8B8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18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26EDB6-53EB-4247-BA04-79357DF04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C891D2-3A2B-4E4D-AF15-4210692B4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2884E3-4D67-4016-94E6-584C8D472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438A36-6248-4689-95EA-B1FA2797E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2400FF-9672-4E4B-88B7-C06FC0D39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174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5BAD0F-1883-4C23-82A6-8B9A782D0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71011A-0BFD-4F44-A55A-56060DA382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9EF9478-1E07-416A-A3EC-E23F0D21A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7D16DB-08E3-45E1-97F3-BECC4F677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F34777-423C-4985-9E7B-EF3232148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AC93AD-9222-4FAF-8E57-D059E9C3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013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9BC165-8100-4D13-B9F6-7118E65F1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B26E3A-7A93-4D45-AF17-063595A43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380EE4-3B52-4FFC-BC75-F7C835D00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C07794-8487-4A29-8424-CDF3041BB9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266251E-4D64-4B9B-BCE3-8B4797D01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81B0C8B-3F16-41B7-AD53-2EFA24087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20947C7-BAFB-4740-84C1-AC01B782F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D163A50-962B-4C9A-860E-18685F28B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089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2F2145-ABD6-4A7D-BEDF-7F8A4B7FF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CC756E-0909-4AFA-B413-C3AE70978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98FF31-7D94-43CE-9625-50ACE9FA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08FC481-80E7-4CED-97A1-9750B23FA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49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EF17374-4F9F-4592-B941-AAE3FEBFF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8156EF-FEFF-4E36-AFE1-8DBB712A1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6D13EB7-A385-419B-BD9F-343C27ABE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541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184C35-CAA7-4040-B1E4-09AFACA8D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72D951-0A4D-43A2-85A9-7B748FF03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3E277B-BC43-486C-8B69-67AA92B133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35CDDD-C29F-4C0E-B718-66753E4DB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95EC37D-9E1F-4DF3-95D9-35D6097F6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457C35-022A-4898-9DD7-172F41130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7013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8D0CFA-F186-4617-ABD3-F2A26AD5B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80FFA5F-D264-4A5D-ACC9-4EF336442A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04418B-B892-4392-AAC7-810985EA91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0F2B13-AC44-48ED-8ACC-897F8F3DF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84D8E0-28B0-4904-A93E-C319D03D6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B61520-D3F4-4D2B-A46E-912ED3D58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7585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BF74D9D-EE5D-4DF3-A423-3F88C0B68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8D93F6-0510-43C6-BB1E-EF5776C12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1CB67A-B4A4-48AC-BF56-E404A99DFB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EDABE-F418-4051-94C0-4CF66836C932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E306BD-3DB8-4CF4-AE85-DBB6AD03BE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C467B4-D4D7-4C93-A963-4258067DB0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7AC48-EF19-48A0-ACA8-7C05172B73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274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042862-2D74-401A-B6BC-3CDFD7C7D5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期末大作业 虚拟场景搭建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29D8570-96C8-40EC-AA6E-25FE6DB3E3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2019085071</a:t>
            </a:r>
          </a:p>
          <a:p>
            <a:r>
              <a:rPr lang="zh-CN" altLang="en-US" dirty="0"/>
              <a:t>石弋川</a:t>
            </a:r>
          </a:p>
        </p:txBody>
      </p:sp>
    </p:spTree>
    <p:extLst>
      <p:ext uri="{BB962C8B-B14F-4D97-AF65-F5344CB8AC3E}">
        <p14:creationId xmlns:p14="http://schemas.microsoft.com/office/powerpoint/2010/main" val="3526736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E118CE-C1EC-49F6-9C90-3A6F03040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添加纹理</a:t>
            </a:r>
            <a:r>
              <a:rPr lang="en-US" altLang="zh-CN" dirty="0"/>
              <a:t>-</a:t>
            </a:r>
            <a:r>
              <a:rPr lang="en-US" altLang="zh-CN" dirty="0" err="1"/>
              <a:t>readObj</a:t>
            </a:r>
            <a:r>
              <a:rPr lang="zh-CN" altLang="en-US" dirty="0"/>
              <a:t>函数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8CC69B9-5C53-4EB3-BF2E-BA781F60A3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603" y="2928936"/>
            <a:ext cx="5918793" cy="13255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00366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5E2EFC-C9A0-47E9-82AB-084B310E5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添加纹理</a:t>
            </a:r>
            <a:r>
              <a:rPr lang="en-US" altLang="zh-CN" dirty="0"/>
              <a:t>-</a:t>
            </a:r>
            <a:r>
              <a:rPr lang="en-US" altLang="zh-CN" dirty="0" err="1"/>
              <a:t>storeFacesPoints</a:t>
            </a:r>
            <a:r>
              <a:rPr lang="zh-CN" altLang="en-US" dirty="0"/>
              <a:t>归一化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A1B085D-5A5B-42EB-B3FF-CEE45D0741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751" y="1690688"/>
            <a:ext cx="6486498" cy="46569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3013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062D3E-543C-4A6A-9797-60F1CE928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添加纹理</a:t>
            </a:r>
            <a:r>
              <a:rPr lang="en-US" altLang="zh-CN" dirty="0"/>
              <a:t>-</a:t>
            </a:r>
            <a:r>
              <a:rPr lang="en-US" altLang="zh-CN" dirty="0" err="1"/>
              <a:t>storeFacesPoints</a:t>
            </a:r>
            <a:r>
              <a:rPr lang="zh-CN" altLang="en-US" dirty="0"/>
              <a:t>传入</a:t>
            </a:r>
            <a:r>
              <a:rPr lang="en-US" altLang="zh-CN" dirty="0"/>
              <a:t>GPU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45D0E0AD-9BDE-4A63-A757-ED57484C6F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8091" y="1825625"/>
            <a:ext cx="4735818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9284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968E38-B6B9-4308-88D3-662FF887E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添加纹理</a:t>
            </a:r>
            <a:r>
              <a:rPr lang="en-US" altLang="zh-CN" dirty="0"/>
              <a:t>-</a:t>
            </a:r>
            <a:r>
              <a:rPr lang="zh-CN" altLang="en-US" dirty="0"/>
              <a:t>初始化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3F1C7F5-3090-4320-944A-587F087A2B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2505869"/>
            <a:ext cx="10020300" cy="2990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65562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D878A9-F26B-4A5D-BF90-B059F900C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添加纹理</a:t>
            </a:r>
            <a:r>
              <a:rPr lang="en-US" altLang="zh-CN" dirty="0"/>
              <a:t>-</a:t>
            </a:r>
            <a:r>
              <a:rPr lang="zh-CN" altLang="en-US" dirty="0"/>
              <a:t>绘制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521C0D16-ADAF-4F72-AD54-9A4ED50711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064" y="1626563"/>
            <a:ext cx="6705871" cy="48663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0246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157604-6012-4DB9-BB63-5CCB7DD7B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添加纹理</a:t>
            </a:r>
            <a:r>
              <a:rPr lang="en-US" altLang="zh-CN" dirty="0"/>
              <a:t>-</a:t>
            </a:r>
            <a:r>
              <a:rPr lang="zh-CN" altLang="en-US" dirty="0"/>
              <a:t>阴影绘制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61D44F4-E7B1-4A49-9ED0-75653EF7C3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635" y="1825625"/>
            <a:ext cx="7918730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0582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D5EE65-65B4-4A49-B46D-A332F1CC4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添加纹理</a:t>
            </a:r>
            <a:r>
              <a:rPr lang="en-US" altLang="zh-CN" dirty="0"/>
              <a:t>-</a:t>
            </a:r>
            <a:r>
              <a:rPr lang="zh-CN" altLang="en-US" dirty="0"/>
              <a:t>实现效果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53E1F71A-C1B5-4C55-8792-11F28D9168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0451" y="2444257"/>
            <a:ext cx="3331097" cy="31587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69210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275F0C-C024-4B90-B562-D39002B20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模拟光照</a:t>
            </a:r>
            <a:r>
              <a:rPr lang="en-US" altLang="zh-CN" dirty="0"/>
              <a:t>-</a:t>
            </a:r>
            <a:r>
              <a:rPr lang="en-US" altLang="zh-CN" dirty="0" err="1"/>
              <a:t>fshader</a:t>
            </a:r>
            <a:r>
              <a:rPr lang="zh-CN" altLang="en-US" dirty="0"/>
              <a:t>文件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5392042-9D40-4E6F-99F0-A1590EFFF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2048" y="1455235"/>
            <a:ext cx="5287904" cy="51629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8368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C5C12B-7D0E-40EC-ADE3-6C2A91804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模拟光照</a:t>
            </a:r>
            <a:r>
              <a:rPr lang="en-US" altLang="zh-CN" dirty="0"/>
              <a:t>-</a:t>
            </a:r>
            <a:r>
              <a:rPr lang="zh-CN" altLang="en-US" dirty="0"/>
              <a:t>初始化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8823BA5-5769-4DB7-B0FB-B08126350E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50" y="3139281"/>
            <a:ext cx="7124700" cy="1724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8437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655D24-5865-4762-A2A6-D271593FC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模拟光照</a:t>
            </a:r>
            <a:r>
              <a:rPr lang="en-US" altLang="zh-CN" dirty="0"/>
              <a:t>-</a:t>
            </a:r>
            <a:r>
              <a:rPr lang="zh-CN" altLang="en-US" dirty="0"/>
              <a:t>初始化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D4F2DBEA-559A-41D6-9AEA-13A47E876F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546" y="1825625"/>
            <a:ext cx="7062908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9107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B05E71-D7E5-47AD-B806-95EEC8B3D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层级建模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C22219F-50C8-4F75-BA8B-8DFE223BE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295" y="1690688"/>
            <a:ext cx="6805410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4915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4BF43B-6815-474F-93B2-4F07AB0F6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模拟光照</a:t>
            </a:r>
            <a:r>
              <a:rPr lang="en-US" altLang="zh-CN" dirty="0"/>
              <a:t>-</a:t>
            </a:r>
            <a:r>
              <a:rPr lang="zh-CN" altLang="en-US" dirty="0"/>
              <a:t>传递光照和材质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D9A2694-87BA-4D86-8BF3-D4C64DC38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91308"/>
            <a:ext cx="10515600" cy="36199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2208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8B291E-D1F1-44C1-AB2F-9C358C05D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模拟光照</a:t>
            </a:r>
            <a:r>
              <a:rPr lang="en-US" altLang="zh-CN" dirty="0"/>
              <a:t>-</a:t>
            </a:r>
            <a:r>
              <a:rPr lang="zh-CN" altLang="en-US" dirty="0"/>
              <a:t>绘制阴影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543AE64-B198-4171-B492-2F678B359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912" y="1825625"/>
            <a:ext cx="7488175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0187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F7434A-8BB2-4C0B-B6D6-A98AB5140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模拟光照</a:t>
            </a:r>
            <a:r>
              <a:rPr lang="en-US" altLang="zh-CN" dirty="0"/>
              <a:t>-</a:t>
            </a:r>
            <a:r>
              <a:rPr lang="zh-CN" altLang="en-US" dirty="0"/>
              <a:t>实现效果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6174D9D-F59B-4E93-AC3D-A39ADAA66B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2249" y="2167791"/>
            <a:ext cx="3607501" cy="31565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5430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221B4E-D3D4-4E2E-BBA8-4646D76B7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视角移动</a:t>
            </a:r>
            <a:r>
              <a:rPr lang="en-US" altLang="zh-CN" dirty="0"/>
              <a:t>-</a:t>
            </a:r>
            <a:r>
              <a:rPr lang="en-US" altLang="zh-CN" dirty="0" err="1"/>
              <a:t>lookAt</a:t>
            </a:r>
            <a:r>
              <a:rPr lang="zh-CN" altLang="en-US" dirty="0"/>
              <a:t>函数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8C46E3A-E144-4386-B5E4-CD5B8CD145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615" y="1825625"/>
            <a:ext cx="7205352" cy="4351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3509D7E-21F0-4811-8D27-9DF0821B23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3803" y="2553664"/>
            <a:ext cx="1630565" cy="2701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43BD1C3-FAB3-43EA-811B-0C38703FC0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245" y="510039"/>
            <a:ext cx="5146439" cy="10932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96285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FB9808-9CDC-4E9F-8336-8344BFD92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视角移动</a:t>
            </a:r>
            <a:r>
              <a:rPr lang="en-US" altLang="zh-CN" dirty="0"/>
              <a:t>-</a:t>
            </a:r>
            <a:r>
              <a:rPr lang="zh-CN" altLang="en-US" dirty="0"/>
              <a:t>相机参数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FBE9F42-B31A-4023-B1C4-A73D111602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508" y="2826524"/>
            <a:ext cx="8019175" cy="16181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46603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A9EA30-8B57-40AF-BEAC-2EE01641B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视角移动</a:t>
            </a:r>
            <a:r>
              <a:rPr lang="en-US" altLang="zh-CN" dirty="0"/>
              <a:t>-</a:t>
            </a:r>
            <a:r>
              <a:rPr lang="zh-CN" altLang="en-US" dirty="0"/>
              <a:t>更新相机位置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43D37205-F8F3-4D68-9CDE-A0D236072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095" y="2951545"/>
            <a:ext cx="8683810" cy="1607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462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404118-3ED8-48C6-A47E-4F376E000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视角移动</a:t>
            </a:r>
            <a:r>
              <a:rPr lang="en-US" altLang="zh-CN" dirty="0"/>
              <a:t>-</a:t>
            </a:r>
            <a:r>
              <a:rPr lang="zh-CN" altLang="en-US" dirty="0"/>
              <a:t>实现效果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62BF056-C19A-4703-8029-2B691F82BC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843" y="1690688"/>
            <a:ext cx="4123482" cy="429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CC5716E-DC66-4776-A1BB-FD1B9D5DA1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0894" y="1690688"/>
            <a:ext cx="4123482" cy="4305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36910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81DF83-06C4-4B38-9CC0-53E6657CD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交互控制</a:t>
            </a:r>
            <a:r>
              <a:rPr lang="en-US" altLang="zh-CN" dirty="0"/>
              <a:t>-</a:t>
            </a:r>
            <a:r>
              <a:rPr lang="zh-CN" altLang="en-US" dirty="0"/>
              <a:t>选择机器人身体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5B30858-A820-4560-98D1-E0D7B9B0F0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2162969"/>
            <a:ext cx="7848600" cy="3676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77437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D51991-1599-4E55-A64B-66829A730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交互控制</a:t>
            </a:r>
            <a:r>
              <a:rPr lang="en-US" altLang="zh-CN" dirty="0"/>
              <a:t>-</a:t>
            </a:r>
            <a:r>
              <a:rPr lang="zh-CN" altLang="en-US" dirty="0"/>
              <a:t>自由移动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A42B22A-4482-4B87-BDEC-41629AA405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8040" y="2053732"/>
            <a:ext cx="5155919" cy="3951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08281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AE6D2C-2926-48E7-9A76-AC336C81B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交互控制</a:t>
            </a:r>
            <a:r>
              <a:rPr lang="en-US" altLang="zh-CN" dirty="0"/>
              <a:t>-</a:t>
            </a:r>
            <a:r>
              <a:rPr lang="zh-CN" altLang="en-US" dirty="0"/>
              <a:t>功能介绍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B7A536-90E8-41C4-86A7-2884EBFF3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选择需要控制的物体</a:t>
            </a:r>
            <a:endParaRPr lang="en-US" altLang="zh-CN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自由移动</a:t>
            </a:r>
            <a:endParaRPr lang="en-US" altLang="zh-CN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改变光照位置</a:t>
            </a:r>
            <a:endParaRPr lang="en-US" altLang="zh-CN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视角转动</a:t>
            </a:r>
            <a:endParaRPr lang="en-US" altLang="zh-CN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尺寸缩放</a:t>
            </a:r>
            <a:endParaRPr lang="en-US" altLang="zh-CN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旋转平移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046994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C4D02F-D7D5-4C50-9222-2E45C7E4C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层级建模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FF90420-89BA-4040-A168-894B8F0FE7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9912" y="1825625"/>
            <a:ext cx="3972175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8379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F20584-C747-41FD-A5D6-76179CA55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最终效果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24254BC-9624-485D-BDC5-0094E8B7F6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934" y="1825625"/>
            <a:ext cx="4124132" cy="4351338"/>
          </a:xfrm>
        </p:spPr>
      </p:pic>
    </p:spTree>
    <p:extLst>
      <p:ext uri="{BB962C8B-B14F-4D97-AF65-F5344CB8AC3E}">
        <p14:creationId xmlns:p14="http://schemas.microsoft.com/office/powerpoint/2010/main" val="40128782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607F22-92C0-42D6-87F5-7D23E274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2E1FA3-F36F-43E1-A186-89687CF2B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fshader</a:t>
            </a:r>
            <a:r>
              <a:rPr lang="zh-CN" altLang="en-US" dirty="0"/>
              <a:t>文件读取</a:t>
            </a:r>
            <a:r>
              <a:rPr lang="en-US" altLang="zh-CN" dirty="0"/>
              <a:t>——</a:t>
            </a:r>
            <a:r>
              <a:rPr lang="zh-CN" altLang="en-US" dirty="0"/>
              <a:t>根据情况判断</a:t>
            </a:r>
            <a:endParaRPr lang="en-US" altLang="zh-CN" dirty="0"/>
          </a:p>
          <a:p>
            <a:r>
              <a:rPr lang="en-US" altLang="zh-CN" dirty="0" err="1"/>
              <a:t>readObj</a:t>
            </a:r>
            <a:r>
              <a:rPr lang="zh-CN" altLang="en-US" dirty="0"/>
              <a:t>文件</a:t>
            </a:r>
            <a:r>
              <a:rPr lang="en-US" altLang="zh-CN" dirty="0"/>
              <a:t>——</a:t>
            </a:r>
            <a:r>
              <a:rPr lang="zh-CN" altLang="en-US" dirty="0"/>
              <a:t>四角片面的情况无法读取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24197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81F25C-AD23-4A3F-A47B-70E240B9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268B87-D93A-4580-BB67-B34F74FF3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本次实验中，综合了这学期学过的众多知识，包括层级建模，图形绘制，物体绘制，阴影绘制添加纹理，键盘控制，场景交互，相机转动等，所含知识点和实验操作非常多。要想顺利完成整个实验，需要扎实的基础知识，熟悉并实操此前所完成的各种实验并掌握原理，这样才能在自己的场景中灵活运用实现想要的效果。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1440149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047CF4-8B1D-41D9-B8DD-F743B7758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431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7200" dirty="0"/>
              <a:t>谢谢大家</a:t>
            </a:r>
          </a:p>
        </p:txBody>
      </p:sp>
    </p:spTree>
    <p:extLst>
      <p:ext uri="{BB962C8B-B14F-4D97-AF65-F5344CB8AC3E}">
        <p14:creationId xmlns:p14="http://schemas.microsoft.com/office/powerpoint/2010/main" val="2908055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224A29-0D05-4367-97F6-10F95A7B0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层级建模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43672B5C-AC3B-4128-9084-D7671C2BF7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889" y="1825625"/>
            <a:ext cx="6710221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288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51E282-6972-4815-A4AA-3A42AC7BC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层间建模</a:t>
            </a:r>
            <a:r>
              <a:rPr lang="en-US" altLang="zh-CN" dirty="0"/>
              <a:t>-</a:t>
            </a:r>
            <a:r>
              <a:rPr lang="zh-CN" altLang="en-US" dirty="0"/>
              <a:t>实现效果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5004592-1967-4AF7-9755-133103388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0678" y="1690688"/>
            <a:ext cx="1890643" cy="4599915"/>
          </a:xfrm>
        </p:spPr>
      </p:pic>
    </p:spTree>
    <p:extLst>
      <p:ext uri="{BB962C8B-B14F-4D97-AF65-F5344CB8AC3E}">
        <p14:creationId xmlns:p14="http://schemas.microsoft.com/office/powerpoint/2010/main" val="2927995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AF5852-E16B-4128-8ABC-7E3DE04CF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简单图形（地面）绘制</a:t>
            </a:r>
            <a:r>
              <a:rPr lang="en-US" altLang="zh-CN" dirty="0"/>
              <a:t>-</a:t>
            </a:r>
            <a:r>
              <a:rPr lang="zh-CN" altLang="en-US" dirty="0"/>
              <a:t>初始化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5D3FDBF-AEB8-4023-A416-BC55F6277A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239" y="2323145"/>
            <a:ext cx="9239521" cy="28970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3435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2831DA-EDA0-4A7C-AB9B-5E8794A74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简单图形（地面）绘制</a:t>
            </a:r>
            <a:r>
              <a:rPr lang="en-US" altLang="zh-CN" dirty="0"/>
              <a:t>-</a:t>
            </a:r>
            <a:r>
              <a:rPr lang="zh-CN" altLang="en-US" dirty="0"/>
              <a:t>绘制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387CA0F-FBD6-4A1C-B355-D15C48486B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60115"/>
            <a:ext cx="10515600" cy="36823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6328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1BAC8-6EF0-4907-A5F4-36DA0BBDE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添加纹理</a:t>
            </a:r>
            <a:r>
              <a:rPr lang="en-US" altLang="zh-CN" dirty="0"/>
              <a:t>-</a:t>
            </a:r>
            <a:r>
              <a:rPr lang="en-US" altLang="zh-CN" dirty="0" err="1"/>
              <a:t>readObj</a:t>
            </a:r>
            <a:r>
              <a:rPr lang="zh-CN" altLang="en-US" dirty="0"/>
              <a:t>函数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F325E43-71CC-4603-AB51-5A1CD44B63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425" y="1910556"/>
            <a:ext cx="6153150" cy="4181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2511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506E42-BEE9-4CF5-A028-E14489303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添加纹理</a:t>
            </a:r>
            <a:r>
              <a:rPr lang="en-US" altLang="zh-CN" dirty="0"/>
              <a:t>-</a:t>
            </a:r>
            <a:r>
              <a:rPr lang="en-US" altLang="zh-CN" dirty="0" err="1"/>
              <a:t>readObj</a:t>
            </a:r>
            <a:r>
              <a:rPr lang="zh-CN" altLang="en-US" dirty="0"/>
              <a:t>函数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5FFC1B5-981F-4629-993D-3E7573E7D1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7962" y="2443956"/>
            <a:ext cx="6696075" cy="3114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0284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281</Words>
  <Application>Microsoft Office PowerPoint</Application>
  <PresentationFormat>宽屏</PresentationFormat>
  <Paragraphs>47</Paragraphs>
  <Slides>33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8" baseType="lpstr">
      <vt:lpstr>等线</vt:lpstr>
      <vt:lpstr>等线 Light</vt:lpstr>
      <vt:lpstr>Arial</vt:lpstr>
      <vt:lpstr>Times New Roman</vt:lpstr>
      <vt:lpstr>Office 主题​​</vt:lpstr>
      <vt:lpstr>期末大作业 虚拟场景搭建</vt:lpstr>
      <vt:lpstr>层级建模</vt:lpstr>
      <vt:lpstr>层级建模</vt:lpstr>
      <vt:lpstr>层级建模</vt:lpstr>
      <vt:lpstr>层间建模-实现效果</vt:lpstr>
      <vt:lpstr>简单图形（地面）绘制-初始化</vt:lpstr>
      <vt:lpstr>简单图形（地面）绘制-绘制</vt:lpstr>
      <vt:lpstr>添加纹理-readObj函数</vt:lpstr>
      <vt:lpstr>添加纹理-readObj函数</vt:lpstr>
      <vt:lpstr>添加纹理-readObj函数</vt:lpstr>
      <vt:lpstr>添加纹理-storeFacesPoints归一化</vt:lpstr>
      <vt:lpstr>添加纹理-storeFacesPoints传入GPU</vt:lpstr>
      <vt:lpstr>添加纹理-初始化</vt:lpstr>
      <vt:lpstr>添加纹理-绘制</vt:lpstr>
      <vt:lpstr>添加纹理-阴影绘制</vt:lpstr>
      <vt:lpstr>添加纹理-实现效果</vt:lpstr>
      <vt:lpstr>模拟光照-fshader文件</vt:lpstr>
      <vt:lpstr>模拟光照-初始化</vt:lpstr>
      <vt:lpstr>模拟光照-初始化</vt:lpstr>
      <vt:lpstr>模拟光照-传递光照和材质</vt:lpstr>
      <vt:lpstr>模拟光照-绘制阴影</vt:lpstr>
      <vt:lpstr>模拟光照-实现效果</vt:lpstr>
      <vt:lpstr>视角移动-lookAt函数</vt:lpstr>
      <vt:lpstr>视角移动-相机参数</vt:lpstr>
      <vt:lpstr>视角移动-更新相机位置</vt:lpstr>
      <vt:lpstr>视角移动-实现效果</vt:lpstr>
      <vt:lpstr>交互控制-选择机器人身体</vt:lpstr>
      <vt:lpstr>交互控制-自由移动</vt:lpstr>
      <vt:lpstr>交互控制-功能介绍</vt:lpstr>
      <vt:lpstr>最终效果</vt:lpstr>
      <vt:lpstr>问题</vt:lpstr>
      <vt:lpstr>实验总结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期末大作业 虚拟场景搭建</dc:title>
  <dc:creator>石 弋川</dc:creator>
  <cp:lastModifiedBy>石 弋川</cp:lastModifiedBy>
  <cp:revision>6</cp:revision>
  <dcterms:created xsi:type="dcterms:W3CDTF">2021-12-29T05:12:55Z</dcterms:created>
  <dcterms:modified xsi:type="dcterms:W3CDTF">2021-12-29T07:32:52Z</dcterms:modified>
</cp:coreProperties>
</file>

<file path=docProps/thumbnail.jpeg>
</file>